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4534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6783-0A49-4931-8F0A-7B81663DC7A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10003-8BBB-4D6E-85E9-EFCD198A1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600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Решение примеров и задач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629400" cy="29718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dirty="0" smtClean="0">
                <a:solidFill>
                  <a:srgbClr val="C00000"/>
                </a:solidFill>
              </a:rPr>
              <a:t>6 класс</a:t>
            </a:r>
          </a:p>
          <a:p>
            <a:pPr algn="ctr"/>
            <a:endParaRPr lang="ru-RU" sz="7300" b="1" dirty="0" smtClean="0">
              <a:solidFill>
                <a:srgbClr val="C00000"/>
              </a:solidFill>
            </a:endParaRPr>
          </a:p>
          <a:p>
            <a:pPr algn="ctr"/>
            <a:endParaRPr lang="ru-RU" sz="7300" b="1" dirty="0" smtClean="0">
              <a:solidFill>
                <a:srgbClr val="C00000"/>
              </a:solidFill>
            </a:endParaRPr>
          </a:p>
          <a:p>
            <a:pPr algn="ctr"/>
            <a:endParaRPr lang="ru-RU" sz="7300" b="1" dirty="0" smtClean="0">
              <a:solidFill>
                <a:srgbClr val="C00000"/>
              </a:solidFill>
            </a:endParaRPr>
          </a:p>
          <a:p>
            <a:pPr algn="ctr"/>
            <a:endParaRPr lang="ru-RU" sz="7300" b="1" dirty="0" smtClean="0">
              <a:solidFill>
                <a:srgbClr val="C00000"/>
              </a:solidFill>
            </a:endParaRPr>
          </a:p>
          <a:p>
            <a:pPr algn="ctr"/>
            <a:endParaRPr lang="ru-RU" sz="7300" b="1" dirty="0" smtClean="0">
              <a:solidFill>
                <a:srgbClr val="C00000"/>
              </a:solidFill>
            </a:endParaRPr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r>
              <a:rPr lang="ru-RU" sz="9600" b="1" dirty="0" smtClean="0">
                <a:solidFill>
                  <a:schemeClr val="tx2">
                    <a:lumMod val="10000"/>
                  </a:schemeClr>
                </a:solidFill>
              </a:rPr>
              <a:t>Земцова В.Я</a:t>
            </a:r>
          </a:p>
          <a:p>
            <a:r>
              <a:rPr lang="ru-RU" sz="9600" b="1" dirty="0" smtClean="0">
                <a:solidFill>
                  <a:schemeClr val="tx2">
                    <a:lumMod val="10000"/>
                  </a:schemeClr>
                </a:solidFill>
              </a:rPr>
              <a:t>.учитель математики</a:t>
            </a:r>
            <a:endParaRPr lang="ru-RU" sz="9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Коррекционные упражнения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Найди отличия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Новая папка\найди отличия\ef44e4683de4ae7d0425c8134ab33a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10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Подчеркни числа ,которые делятся на 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28. 15, 37, 5, 65, 80, 75, 90, 125, 45, 55.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Назови числа, которые получатся при умножении на 9.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81, 90, 25, 35, 45,360, 72, 49.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Простые задачи на кратное сравнение - видео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Просмотрите видео, ответьте на вопросы, помещенные в следующем слайде.</a:t>
            </a:r>
          </a:p>
          <a:p>
            <a:r>
              <a:rPr lang="ru-RU" dirty="0" smtClean="0"/>
              <a:t>Решите предложенные задачи.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90800" y="4572000"/>
          <a:ext cx="3246437" cy="488950"/>
        </p:xfrm>
        <a:graphic>
          <a:graphicData uri="http://schemas.openxmlformats.org/presentationml/2006/ole">
            <p:oleObj spid="_x0000_s1026" name="Объект упаковщика для оболочки" showAsIcon="1" r:id="rId3" imgW="3245760" imgH="488520" progId="Package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Решение задач на кратное сравнение.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1) </a:t>
            </a:r>
            <a:r>
              <a:rPr lang="ru-RU" b="1" dirty="0" smtClean="0"/>
              <a:t>Просмотрите видеоролик. И ответьте на вопросы: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а) Как узнать во сколько раз одно число больше или меньше другого? Каким действием?</a:t>
            </a:r>
          </a:p>
          <a:p>
            <a:r>
              <a:rPr lang="ru-RU" b="1" dirty="0" smtClean="0"/>
              <a:t>Решите задачу.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Скорость поезда 96 км в ч, а скорость лошади 8 км в ч. Во сколько раз скорость поезда больше скорости лошади?</a:t>
            </a:r>
          </a:p>
          <a:p>
            <a:r>
              <a:rPr lang="ru-RU" b="1" dirty="0" smtClean="0"/>
              <a:t>Решите задачу.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Скорость стрижа 100 км в ч, а скорость майского жука – 10 км в ч. Во сколько раз скорость майского жука меньше скорости стрижа?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Решение примеров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Выполнить № 795 (1 столбик) с проверкой.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Новая папка\795 матем 6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1534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\дизайн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194</Words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Поток</vt:lpstr>
      <vt:lpstr>Объект упаковщика для оболочки</vt:lpstr>
      <vt:lpstr>Решение примеров и задач</vt:lpstr>
      <vt:lpstr>Коррекционные упражнения Найди отличия</vt:lpstr>
      <vt:lpstr>Подчеркни числа ,которые делятся на 5</vt:lpstr>
      <vt:lpstr>Простые задачи на кратное сравнение - видео</vt:lpstr>
      <vt:lpstr>Решение задач на кратное сравнение.</vt:lpstr>
      <vt:lpstr>Решение примеров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17</cp:revision>
  <dcterms:created xsi:type="dcterms:W3CDTF">2020-04-16T13:04:06Z</dcterms:created>
  <dcterms:modified xsi:type="dcterms:W3CDTF">2020-04-20T15:17:57Z</dcterms:modified>
</cp:coreProperties>
</file>